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83648" r:id="rId5"/>
  </p:sldMasterIdLst>
  <p:notesMasterIdLst>
    <p:notesMasterId r:id="rId23"/>
  </p:notesMasterIdLst>
  <p:sldIdLst>
    <p:sldId id="256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</p:sldIdLst>
  <p:sldSz cx="9144000" cy="5143500" type="screen16x9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5053-ED68-4593-B186-9E37BC68B3CB}" v="89" dt="2022-08-31T16:50:38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58" autoAdjust="0"/>
    <p:restoredTop sz="94660"/>
  </p:normalViewPr>
  <p:slideViewPr>
    <p:cSldViewPr snapToGrid="0" snapToObjects="1">
      <p:cViewPr>
        <p:scale>
          <a:sx n="71" d="100"/>
          <a:sy n="71" d="100"/>
        </p:scale>
        <p:origin x="874" y="24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 III, William (hawkinwh)" userId="ec354a2a-97ff-44c9-b22d-7f8d9c24be8d" providerId="ADAL" clId="{DC075053-ED68-4593-B186-9E37BC68B3CB}"/>
    <pc:docChg chg="custSel addSld delSld modSld">
      <pc:chgData name="Hawkins III, William (hawkinwh)" userId="ec354a2a-97ff-44c9-b22d-7f8d9c24be8d" providerId="ADAL" clId="{DC075053-ED68-4593-B186-9E37BC68B3CB}" dt="2022-08-31T16:50:38.973" v="259"/>
      <pc:docMkLst>
        <pc:docMk/>
      </pc:docMkLst>
      <pc:sldChg chg="addSp modSp mod">
        <pc:chgData name="Hawkins III, William (hawkinwh)" userId="ec354a2a-97ff-44c9-b22d-7f8d9c24be8d" providerId="ADAL" clId="{DC075053-ED68-4593-B186-9E37BC68B3CB}" dt="2022-08-31T14:31:30.494" v="258" actId="1076"/>
        <pc:sldMkLst>
          <pc:docMk/>
          <pc:sldMk cId="1323747461" sldId="256"/>
        </pc:sldMkLst>
        <pc:picChg chg="add mod">
          <ac:chgData name="Hawkins III, William (hawkinwh)" userId="ec354a2a-97ff-44c9-b22d-7f8d9c24be8d" providerId="ADAL" clId="{DC075053-ED68-4593-B186-9E37BC68B3CB}" dt="2022-08-31T14:31:30.494" v="258" actId="1076"/>
          <ac:picMkLst>
            <pc:docMk/>
            <pc:sldMk cId="1323747461" sldId="256"/>
            <ac:picMk id="5" creationId="{0C00770E-E9DA-6C9C-EEAF-EA29AE3C44E0}"/>
          </ac:picMkLst>
        </pc:picChg>
        <pc:picChg chg="add mod">
          <ac:chgData name="Hawkins III, William (hawkinwh)" userId="ec354a2a-97ff-44c9-b22d-7f8d9c24be8d" providerId="ADAL" clId="{DC075053-ED68-4593-B186-9E37BC68B3CB}" dt="2022-08-31T14:31:27.869" v="257" actId="1076"/>
          <ac:picMkLst>
            <pc:docMk/>
            <pc:sldMk cId="1323747461" sldId="256"/>
            <ac:picMk id="7" creationId="{3DD90E5A-5A0E-A385-1979-C3E1ABB56A8C}"/>
          </ac:picMkLst>
        </pc:picChg>
      </pc:sldChg>
      <pc:sldChg chg="addSp delSp modSp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DC075053-ED68-4593-B186-9E37BC68B3CB}" dt="2022-08-31T05:19:17.348" v="24" actId="20577"/>
          <ac:spMkLst>
            <pc:docMk/>
            <pc:sldMk cId="452057931" sldId="263"/>
            <ac:spMk id="3" creationId="{7FC7EB45-F12F-467D-A393-960B2A29095D}"/>
          </ac:spMkLst>
        </pc:spChg>
        <pc:spChg chg="add mod">
          <ac:chgData name="Hawkins III, William (hawkinwh)" userId="ec354a2a-97ff-44c9-b22d-7f8d9c24be8d" providerId="ADAL" clId="{DC075053-ED68-4593-B186-9E37BC68B3CB}" dt="2022-08-31T05:20:29.339" v="26" actId="17032"/>
          <ac:spMkLst>
            <pc:docMk/>
            <pc:sldMk cId="452057931" sldId="263"/>
            <ac:spMk id="5" creationId="{B0E7141C-F754-AAC7-91DE-A0959961EB59}"/>
          </ac:spMkLst>
        </pc:spChg>
        <pc:picChg chg="add del mod">
          <ac:chgData name="Hawkins III, William (hawkinwh)" userId="ec354a2a-97ff-44c9-b22d-7f8d9c24be8d" providerId="ADAL" clId="{DC075053-ED68-4593-B186-9E37BC68B3CB}" dt="2022-08-31T14:28:16.191" v="236" actId="478"/>
          <ac:picMkLst>
            <pc:docMk/>
            <pc:sldMk cId="452057931" sldId="263"/>
            <ac:picMk id="6" creationId="{8D26A7AC-8F4A-D64D-9605-2328EF301B1F}"/>
          </ac:picMkLst>
        </pc:picChg>
        <pc:picChg chg="add mod">
          <ac:chgData name="Hawkins III, William (hawkinwh)" userId="ec354a2a-97ff-44c9-b22d-7f8d9c24be8d" providerId="ADAL" clId="{DC075053-ED68-4593-B186-9E37BC68B3CB}" dt="2022-08-31T14:29:09.921" v="250" actId="1076"/>
          <ac:picMkLst>
            <pc:docMk/>
            <pc:sldMk cId="452057931" sldId="263"/>
            <ac:picMk id="8" creationId="{CF4F93F0-F0A1-FC80-859C-65D58451354A}"/>
          </ac:picMkLst>
        </pc:picChg>
        <pc:picChg chg="add mod">
          <ac:chgData name="Hawkins III, William (hawkinwh)" userId="ec354a2a-97ff-44c9-b22d-7f8d9c24be8d" providerId="ADAL" clId="{DC075053-ED68-4593-B186-9E37BC68B3CB}" dt="2022-08-31T14:29:00.096" v="248" actId="1076"/>
          <ac:picMkLst>
            <pc:docMk/>
            <pc:sldMk cId="452057931" sldId="263"/>
            <ac:picMk id="10" creationId="{139740E4-67EF-0F39-386B-D1B2241F2DE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52057931" sldId="263"/>
            <ac:inkMk id="4" creationId="{1851A921-E8CF-C582-A667-DF86C8D7B9EB}"/>
          </ac:inkMkLst>
        </pc:inkChg>
        <pc:inkChg chg="del">
          <ac:chgData name="Hawkins III, William (hawkinwh)" userId="ec354a2a-97ff-44c9-b22d-7f8d9c24be8d" providerId="ADAL" clId="{DC075053-ED68-4593-B186-9E37BC68B3CB}" dt="2022-08-31T04:48:31.821" v="1" actId="478"/>
          <ac:inkMkLst>
            <pc:docMk/>
            <pc:sldMk cId="452057931" sldId="263"/>
            <ac:inkMk id="4" creationId="{ED3BCB10-2AAF-8184-F690-33AB456DC558}"/>
          </ac:inkMkLst>
        </pc:inkChg>
      </pc:sldChg>
      <pc:sldChg chg="addSp delSp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682595757" sldId="268"/>
        </pc:sldMkLst>
        <pc:inkChg chg="del">
          <ac:chgData name="Hawkins III, William (hawkinwh)" userId="ec354a2a-97ff-44c9-b22d-7f8d9c24be8d" providerId="ADAL" clId="{DC075053-ED68-4593-B186-9E37BC68B3CB}" dt="2022-08-31T14:10:48.674" v="186" actId="478"/>
          <ac:inkMkLst>
            <pc:docMk/>
            <pc:sldMk cId="682595757" sldId="268"/>
            <ac:inkMk id="4" creationId="{209C1530-004F-A01F-1144-654A1505E64A}"/>
          </ac:inkMkLst>
        </pc:ink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682595757" sldId="268"/>
            <ac:inkMk id="4" creationId="{EE090D94-B351-861F-1DF8-880B620B85C2}"/>
          </ac:inkMkLst>
        </pc:inkChg>
      </pc:sldChg>
      <pc:sldChg chg="addSp delSp modSp mod">
        <pc:chgData name="Hawkins III, William (hawkinwh)" userId="ec354a2a-97ff-44c9-b22d-7f8d9c24be8d" providerId="ADAL" clId="{DC075053-ED68-4593-B186-9E37BC68B3CB}" dt="2022-08-31T14:10:42.909" v="185" actId="478"/>
        <pc:sldMkLst>
          <pc:docMk/>
          <pc:sldMk cId="939010068" sldId="269"/>
        </pc:sldMkLst>
        <pc:spChg chg="del">
          <ac:chgData name="Hawkins III, William (hawkinwh)" userId="ec354a2a-97ff-44c9-b22d-7f8d9c24be8d" providerId="ADAL" clId="{DC075053-ED68-4593-B186-9E37BC68B3CB}" dt="2022-08-31T14:10:32.319" v="183" actId="478"/>
          <ac:spMkLst>
            <pc:docMk/>
            <pc:sldMk cId="939010068" sldId="269"/>
            <ac:spMk id="3" creationId="{0DA2F816-198C-4351-BB43-71FFC56D75CF}"/>
          </ac:spMkLst>
        </pc:spChg>
        <pc:spChg chg="add del mod">
          <ac:chgData name="Hawkins III, William (hawkinwh)" userId="ec354a2a-97ff-44c9-b22d-7f8d9c24be8d" providerId="ADAL" clId="{DC075053-ED68-4593-B186-9E37BC68B3CB}" dt="2022-08-31T14:10:42.909" v="185" actId="478"/>
          <ac:spMkLst>
            <pc:docMk/>
            <pc:sldMk cId="939010068" sldId="269"/>
            <ac:spMk id="6" creationId="{A17E2B24-C258-9014-C145-A5D1EBC96B37}"/>
          </ac:spMkLst>
        </pc:spChg>
        <pc:picChg chg="add">
          <ac:chgData name="Hawkins III, William (hawkinwh)" userId="ec354a2a-97ff-44c9-b22d-7f8d9c24be8d" providerId="ADAL" clId="{DC075053-ED68-4593-B186-9E37BC68B3CB}" dt="2022-08-31T14:10:39.229" v="184" actId="22"/>
          <ac:picMkLst>
            <pc:docMk/>
            <pc:sldMk cId="939010068" sldId="269"/>
            <ac:picMk id="8" creationId="{3CE64ED6-67EA-C456-2DEE-C0D3CE94EADE}"/>
          </ac:picMkLst>
        </pc:picChg>
        <pc:inkChg chg="del">
          <ac:chgData name="Hawkins III, William (hawkinwh)" userId="ec354a2a-97ff-44c9-b22d-7f8d9c24be8d" providerId="ADAL" clId="{DC075053-ED68-4593-B186-9E37BC68B3CB}" dt="2022-08-31T14:10:28.781" v="182" actId="478"/>
          <ac:inkMkLst>
            <pc:docMk/>
            <pc:sldMk cId="939010068" sldId="269"/>
            <ac:inkMk id="4" creationId="{E56F50BE-BB01-2B97-EE71-32706A3A40D1}"/>
          </ac:inkMkLst>
        </pc:inkChg>
      </pc:sldChg>
      <pc:sldChg chg="del">
        <pc:chgData name="Hawkins III, William (hawkinwh)" userId="ec354a2a-97ff-44c9-b22d-7f8d9c24be8d" providerId="ADAL" clId="{DC075053-ED68-4593-B186-9E37BC68B3CB}" dt="2022-08-31T04:48:25.540" v="0" actId="47"/>
        <pc:sldMkLst>
          <pc:docMk/>
          <pc:sldMk cId="1438683222" sldId="270"/>
        </pc:sldMkLst>
      </pc:sldChg>
      <pc:sldChg chg="addSp delSp modSp new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049970229" sldId="270"/>
        </pc:sldMkLst>
        <pc:spChg chg="mod">
          <ac:chgData name="Hawkins III, William (hawkinwh)" userId="ec354a2a-97ff-44c9-b22d-7f8d9c24be8d" providerId="ADAL" clId="{DC075053-ED68-4593-B186-9E37BC68B3CB}" dt="2022-08-31T05:20:57.797" v="38" actId="20577"/>
          <ac:spMkLst>
            <pc:docMk/>
            <pc:sldMk cId="4049970229" sldId="270"/>
            <ac:spMk id="2" creationId="{2D99E57B-AA0D-ECEF-EA01-92E6EB894093}"/>
          </ac:spMkLst>
        </pc:spChg>
        <pc:spChg chg="del mod">
          <ac:chgData name="Hawkins III, William (hawkinwh)" userId="ec354a2a-97ff-44c9-b22d-7f8d9c24be8d" providerId="ADAL" clId="{DC075053-ED68-4593-B186-9E37BC68B3CB}" dt="2022-08-31T05:21:14.872" v="40" actId="3680"/>
          <ac:spMkLst>
            <pc:docMk/>
            <pc:sldMk cId="4049970229" sldId="270"/>
            <ac:spMk id="3" creationId="{C711577D-75E3-5809-703C-12D94DC24E8A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05:22:08.918" v="65" actId="1076"/>
          <ac:graphicFrameMkLst>
            <pc:docMk/>
            <pc:sldMk cId="4049970229" sldId="270"/>
            <ac:graphicFrameMk id="4" creationId="{11989312-5B6B-864D-1DE7-79BCE91D04DC}"/>
          </ac:graphicFrameMkLst>
        </pc:graphicFrameChg>
        <pc:picChg chg="add mod">
          <ac:chgData name="Hawkins III, William (hawkinwh)" userId="ec354a2a-97ff-44c9-b22d-7f8d9c24be8d" providerId="ADAL" clId="{DC075053-ED68-4593-B186-9E37BC68B3CB}" dt="2022-08-31T05:22:24.023" v="66"/>
          <ac:picMkLst>
            <pc:docMk/>
            <pc:sldMk cId="4049970229" sldId="270"/>
            <ac:picMk id="5" creationId="{11DCD18D-080E-E68E-98EF-4510D970F2CF}"/>
          </ac:picMkLst>
        </pc:picChg>
        <pc:picChg chg="add mod">
          <ac:chgData name="Hawkins III, William (hawkinwh)" userId="ec354a2a-97ff-44c9-b22d-7f8d9c24be8d" providerId="ADAL" clId="{DC075053-ED68-4593-B186-9E37BC68B3CB}" dt="2022-08-31T05:22:27.474" v="68" actId="1076"/>
          <ac:picMkLst>
            <pc:docMk/>
            <pc:sldMk cId="4049970229" sldId="270"/>
            <ac:picMk id="7" creationId="{ADB7D8B6-70E3-E23E-6F64-F9043ADE9195}"/>
          </ac:picMkLst>
        </pc:picChg>
        <pc:picChg chg="add mod">
          <ac:chgData name="Hawkins III, William (hawkinwh)" userId="ec354a2a-97ff-44c9-b22d-7f8d9c24be8d" providerId="ADAL" clId="{DC075053-ED68-4593-B186-9E37BC68B3CB}" dt="2022-08-31T05:22:31.434" v="70" actId="1076"/>
          <ac:picMkLst>
            <pc:docMk/>
            <pc:sldMk cId="4049970229" sldId="270"/>
            <ac:picMk id="9" creationId="{2C06B3EC-C476-6275-AF69-A947994D36C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049970229" sldId="270"/>
            <ac:inkMk id="3" creationId="{DD1A0433-774C-C4A7-2B92-C066C990F12B}"/>
          </ac:inkMkLst>
        </pc:inkChg>
      </pc:sldChg>
      <pc:sldChg chg="addSp delSp modSp add mod delAnim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2558118168" sldId="271"/>
        </pc:sldMkLst>
        <pc:spChg chg="mod">
          <ac:chgData name="Hawkins III, William (hawkinwh)" userId="ec354a2a-97ff-44c9-b22d-7f8d9c24be8d" providerId="ADAL" clId="{DC075053-ED68-4593-B186-9E37BC68B3CB}" dt="2022-08-31T05:24:14.062" v="126" actId="20577"/>
          <ac:spMkLst>
            <pc:docMk/>
            <pc:sldMk cId="2558118168" sldId="271"/>
            <ac:spMk id="3" creationId="{7FC7EB45-F12F-467D-A393-960B2A29095D}"/>
          </ac:spMkLst>
        </pc:spChg>
        <pc:spChg chg="del">
          <ac:chgData name="Hawkins III, William (hawkinwh)" userId="ec354a2a-97ff-44c9-b22d-7f8d9c24be8d" providerId="ADAL" clId="{DC075053-ED68-4593-B186-9E37BC68B3CB}" dt="2022-08-31T05:22:54.954" v="75" actId="478"/>
          <ac:spMkLst>
            <pc:docMk/>
            <pc:sldMk cId="2558118168" sldId="271"/>
            <ac:spMk id="5" creationId="{B0E7141C-F754-AAC7-91DE-A0959961EB59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2558118168" sldId="271"/>
            <ac:inkMk id="4" creationId="{CE17436B-F7B0-D955-FBF8-5DBCFF5C4BEA}"/>
          </ac:inkMkLst>
        </pc:inkChg>
      </pc:sldChg>
      <pc:sldChg chg="addSp modSp new mod">
        <pc:chgData name="Hawkins III, William (hawkinwh)" userId="ec354a2a-97ff-44c9-b22d-7f8d9c24be8d" providerId="ADAL" clId="{DC075053-ED68-4593-B186-9E37BC68B3CB}" dt="2022-08-31T05:28:14.114" v="169" actId="1076"/>
        <pc:sldMkLst>
          <pc:docMk/>
          <pc:sldMk cId="2526317303" sldId="272"/>
        </pc:sldMkLst>
        <pc:spChg chg="mod">
          <ac:chgData name="Hawkins III, William (hawkinwh)" userId="ec354a2a-97ff-44c9-b22d-7f8d9c24be8d" providerId="ADAL" clId="{DC075053-ED68-4593-B186-9E37BC68B3CB}" dt="2022-08-31T05:24:49.917" v="163" actId="20577"/>
          <ac:spMkLst>
            <pc:docMk/>
            <pc:sldMk cId="2526317303" sldId="272"/>
            <ac:spMk id="2" creationId="{6522B397-8111-E91E-8D4A-97964F8929C2}"/>
          </ac:spMkLst>
        </pc:spChg>
        <pc:picChg chg="add mod">
          <ac:chgData name="Hawkins III, William (hawkinwh)" userId="ec354a2a-97ff-44c9-b22d-7f8d9c24be8d" providerId="ADAL" clId="{DC075053-ED68-4593-B186-9E37BC68B3CB}" dt="2022-08-31T05:26:15.169" v="165" actId="1076"/>
          <ac:picMkLst>
            <pc:docMk/>
            <pc:sldMk cId="2526317303" sldId="272"/>
            <ac:picMk id="5" creationId="{B9415DC8-C604-5FF7-A0EA-5331560A6E96}"/>
          </ac:picMkLst>
        </pc:picChg>
        <pc:picChg chg="add mod">
          <ac:chgData name="Hawkins III, William (hawkinwh)" userId="ec354a2a-97ff-44c9-b22d-7f8d9c24be8d" providerId="ADAL" clId="{DC075053-ED68-4593-B186-9E37BC68B3CB}" dt="2022-08-31T05:27:22.523" v="167" actId="1076"/>
          <ac:picMkLst>
            <pc:docMk/>
            <pc:sldMk cId="2526317303" sldId="272"/>
            <ac:picMk id="7" creationId="{BFF07CE2-FB80-6307-F7E0-E5D63736682F}"/>
          </ac:picMkLst>
        </pc:picChg>
        <pc:picChg chg="add mod">
          <ac:chgData name="Hawkins III, William (hawkinwh)" userId="ec354a2a-97ff-44c9-b22d-7f8d9c24be8d" providerId="ADAL" clId="{DC075053-ED68-4593-B186-9E37BC68B3CB}" dt="2022-08-31T05:28:14.114" v="169" actId="1076"/>
          <ac:picMkLst>
            <pc:docMk/>
            <pc:sldMk cId="2526317303" sldId="272"/>
            <ac:picMk id="9" creationId="{02FB9339-9868-DD88-F639-6B1DAEFAEEB1}"/>
          </ac:picMkLst>
        </pc:picChg>
      </pc:sldChg>
      <pc:sldChg chg="addSp modSp add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3814684325" sldId="273"/>
        </pc:sldMkLst>
        <pc:spChg chg="mod">
          <ac:chgData name="Hawkins III, William (hawkinwh)" userId="ec354a2a-97ff-44c9-b22d-7f8d9c24be8d" providerId="ADAL" clId="{DC075053-ED68-4593-B186-9E37BC68B3CB}" dt="2022-08-31T14:08:32.446" v="181" actId="20577"/>
          <ac:spMkLst>
            <pc:docMk/>
            <pc:sldMk cId="3814684325" sldId="27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3814684325" sldId="273"/>
            <ac:inkMk id="4" creationId="{4EDD86FD-D20E-6C71-47FD-84A664D6BDFB}"/>
          </ac:inkMkLst>
        </pc:inkChg>
      </pc:sldChg>
      <pc:sldChg chg="addSp delSp modSp new mod modAnim">
        <pc:chgData name="Hawkins III, William (hawkinwh)" userId="ec354a2a-97ff-44c9-b22d-7f8d9c24be8d" providerId="ADAL" clId="{DC075053-ED68-4593-B186-9E37BC68B3CB}" dt="2022-08-31T14:24:44.240" v="232" actId="1076"/>
        <pc:sldMkLst>
          <pc:docMk/>
          <pc:sldMk cId="523684101" sldId="274"/>
        </pc:sldMkLst>
        <pc:spChg chg="mod">
          <ac:chgData name="Hawkins III, William (hawkinwh)" userId="ec354a2a-97ff-44c9-b22d-7f8d9c24be8d" providerId="ADAL" clId="{DC075053-ED68-4593-B186-9E37BC68B3CB}" dt="2022-08-31T14:11:02.318" v="209" actId="20577"/>
          <ac:spMkLst>
            <pc:docMk/>
            <pc:sldMk cId="523684101" sldId="274"/>
            <ac:spMk id="2" creationId="{06B83419-0F7E-2448-5ED6-33BD0A5AE3B5}"/>
          </ac:spMkLst>
        </pc:spChg>
        <pc:spChg chg="del">
          <ac:chgData name="Hawkins III, William (hawkinwh)" userId="ec354a2a-97ff-44c9-b22d-7f8d9c24be8d" providerId="ADAL" clId="{DC075053-ED68-4593-B186-9E37BC68B3CB}" dt="2022-08-31T14:23:54.398" v="226" actId="478"/>
          <ac:spMkLst>
            <pc:docMk/>
            <pc:sldMk cId="523684101" sldId="274"/>
            <ac:spMk id="3" creationId="{A29ECA50-46C8-E976-EF7A-C3E6A04BDC63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5" creationId="{973C6E49-1C8E-66F1-B415-5806D4583234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7" creationId="{FD0E3C3B-051B-BBF3-A452-DB6E00579045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14:24:12.394" v="229" actId="167"/>
          <ac:graphicFrameMkLst>
            <pc:docMk/>
            <pc:sldMk cId="523684101" sldId="274"/>
            <ac:graphicFrameMk id="8" creationId="{1F7C45F6-040D-38EC-8CC5-BFF7CE3DF4D7}"/>
          </ac:graphicFrameMkLst>
        </pc:graphicFrameChg>
      </pc:sldChg>
    </pc:docChg>
  </pc:docChgLst>
  <pc:docChgLst>
    <pc:chgData name="Hawkins III, William (hawkinwh)" userId="ec354a2a-97ff-44c9-b22d-7f8d9c24be8d" providerId="ADAL" clId="{5DE6668C-4252-4513-84AF-56115230CFD7}"/>
    <pc:docChg chg="undo custSel addSld delSld modSld">
      <pc:chgData name="Hawkins III, William (hawkinwh)" userId="ec354a2a-97ff-44c9-b22d-7f8d9c24be8d" providerId="ADAL" clId="{5DE6668C-4252-4513-84AF-56115230CFD7}" dt="2022-05-24T18:32:38.291" v="329"/>
      <pc:docMkLst>
        <pc:docMk/>
      </pc:docMkLst>
      <pc:sldChg chg="modSp mod">
        <pc:chgData name="Hawkins III, William (hawkinwh)" userId="ec354a2a-97ff-44c9-b22d-7f8d9c24be8d" providerId="ADAL" clId="{5DE6668C-4252-4513-84AF-56115230CFD7}" dt="2022-05-24T16:17:14.059" v="1" actId="20577"/>
        <pc:sldMkLst>
          <pc:docMk/>
          <pc:sldMk cId="1323747461" sldId="256"/>
        </pc:sldMkLst>
        <pc:spChg chg="mod">
          <ac:chgData name="Hawkins III, William (hawkinwh)" userId="ec354a2a-97ff-44c9-b22d-7f8d9c24be8d" providerId="ADAL" clId="{5DE6668C-4252-4513-84AF-56115230CFD7}" dt="2022-05-24T16:17:14.059" v="1" actId="20577"/>
          <ac:spMkLst>
            <pc:docMk/>
            <pc:sldMk cId="1323747461" sldId="256"/>
            <ac:spMk id="2" creationId="{00000000-0000-0000-0000-000000000000}"/>
          </ac:spMkLst>
        </pc:spChg>
      </pc:sldChg>
      <pc:sldChg chg="addSp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3519125308" sldId="257"/>
        </pc:sldMkLst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3519125308" sldId="257"/>
            <ac:inkMk id="4" creationId="{F561E5BB-3D27-DFAF-A518-AF815466DF36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589006940" sldId="258"/>
        </pc:sldMkLst>
      </pc:sldChg>
      <pc:sldChg chg="addSp modSp mod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5DE6668C-4252-4513-84AF-56115230CFD7}" dt="2022-05-24T16:43:15.724" v="196" actId="27636"/>
          <ac:spMkLst>
            <pc:docMk/>
            <pc:sldMk cId="452057931" sldId="26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452057931" sldId="263"/>
            <ac:inkMk id="4" creationId="{ED3BCB10-2AAF-8184-F690-33AB456DC558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274737894" sldId="267"/>
        </pc:sldMkLst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682595757" sldId="268"/>
        </pc:sldMkLst>
        <pc:spChg chg="mod">
          <ac:chgData name="Hawkins III, William (hawkinwh)" userId="ec354a2a-97ff-44c9-b22d-7f8d9c24be8d" providerId="ADAL" clId="{5DE6668C-4252-4513-84AF-56115230CFD7}" dt="2022-05-24T17:15:53.524" v="272" actId="27636"/>
          <ac:spMkLst>
            <pc:docMk/>
            <pc:sldMk cId="682595757" sldId="268"/>
            <ac:spMk id="3" creationId="{20D28A26-DF94-4618-A0CC-33309E6F27B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682595757" sldId="268"/>
            <ac:inkMk id="4" creationId="{209C1530-004F-A01F-1144-654A1505E64A}"/>
          </ac:inkMkLst>
        </pc:inkChg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939010068" sldId="269"/>
        </pc:sldMkLst>
        <pc:spChg chg="mod">
          <ac:chgData name="Hawkins III, William (hawkinwh)" userId="ec354a2a-97ff-44c9-b22d-7f8d9c24be8d" providerId="ADAL" clId="{5DE6668C-4252-4513-84AF-56115230CFD7}" dt="2022-05-24T17:16:42.270" v="327" actId="20577"/>
          <ac:spMkLst>
            <pc:docMk/>
            <pc:sldMk cId="939010068" sldId="269"/>
            <ac:spMk id="3" creationId="{0DA2F816-198C-4351-BB43-71FFC56D75C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939010068" sldId="269"/>
            <ac:inkMk id="4" creationId="{E56F50BE-BB01-2B97-EE71-32706A3A40D1}"/>
          </ac:inkMkLst>
        </pc:inkChg>
      </pc:sldChg>
      <pc:sldChg chg="modSp add mod">
        <pc:chgData name="Hawkins III, William (hawkinwh)" userId="ec354a2a-97ff-44c9-b22d-7f8d9c24be8d" providerId="ADAL" clId="{5DE6668C-4252-4513-84AF-56115230CFD7}" dt="2022-05-24T17:14:58.623" v="198" actId="27636"/>
        <pc:sldMkLst>
          <pc:docMk/>
          <pc:sldMk cId="1438683222" sldId="270"/>
        </pc:sldMkLst>
        <pc:spChg chg="mod">
          <ac:chgData name="Hawkins III, William (hawkinwh)" userId="ec354a2a-97ff-44c9-b22d-7f8d9c24be8d" providerId="ADAL" clId="{5DE6668C-4252-4513-84AF-56115230CFD7}" dt="2022-05-24T17:14:58.623" v="198" actId="27636"/>
          <ac:spMkLst>
            <pc:docMk/>
            <pc:sldMk cId="1438683222" sldId="270"/>
            <ac:spMk id="2" creationId="{6F82C8DC-7CDE-D4DD-0086-39321C8DCE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98AC-8C26-4495-8D84-0873DAF6867D}" type="datetimeFigureOut">
              <a:rPr lang="en-IN" smtClean="0"/>
              <a:t>27-07-2023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EA15D-1FF3-4391-B250-3640DB6C02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0C03-CB59-4084-9F5A-DCBC5E2C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03F-1E97-4B7F-A5BB-646A2936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CF5D-0527-4749-892A-400380A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A2BD-CE6D-48A7-88DF-EDA16678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2FFE3-DE14-460F-8A47-125646F6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7A37-18EF-4411-B856-6902F92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A407-1746-496A-8173-ED8C6055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AAED-0DED-418B-BE95-DBF55F6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2404-0857-47B8-B242-53D4E37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E31B-6150-4D71-8891-CB5DB80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3605-84FA-413C-8A5A-7BF49561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53AC-7E88-47F0-8BCE-D212F689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5796-C7F6-46C3-82F6-49A3CA2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1947-7D1E-4F17-ACA0-E058A6E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70BF-FBEA-4FB5-A77C-164FA1D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6C-A6E6-4080-B649-C721C3A3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3C0-8481-45A5-803F-05442CE2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BF74-714D-486F-A387-7DE19D17F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1CD-A3F5-47CA-8FD2-D75A087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0B44-32E5-47DF-AC03-D9982E6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EDDB-7676-4CB4-806B-369E20EF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E54-2D86-494A-999B-496B8E9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BBF4-4A46-4554-BA6C-2D34F341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5824-128A-40A7-AB9A-23A8902B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C2B5F-9AC0-4DC2-B304-5074295C2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3E539-BDCB-40DB-B17A-A7545867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1B03-FFF1-43B0-B4A0-C4FE3DC6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28EF0-7D35-4FD7-B6D1-B24002A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C866B-1334-420B-90F6-E54D4B1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061-8DBE-49E4-99D9-BED4BDEB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D305-B80C-4199-88CB-D3909D8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9F60-8198-4CA0-B58B-856D4759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CDFF-E5F8-489A-8202-80E480B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09598-F289-41BA-838E-14119FA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CCE74-C4EA-4711-BB8F-4F57940F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2F3-EEEE-46B2-A623-DB1079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794-3905-441B-BA26-9C3DD21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8DB6-3EC2-4DBD-983C-A0D5FD60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B10E-40FC-4777-B236-D3CA7E2F2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7B8A-DCDF-4092-93E3-8DC71BC4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C34D-C73C-4C60-971B-2F44FE85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00C1-B6F4-47BE-A660-1A61F83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6B70-6F07-4BB4-A86F-EC0C26FF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4FFE5-CA40-49C6-8E7C-88EBD8D5B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5F8DC-0C38-48DD-A599-BEEC216D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A28E-97AB-45DE-A670-4370460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C56D-2DF0-43C7-A00E-FB6A8449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6B02-F400-4EDD-AEBB-4C221CA1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BAC-38C0-4086-B2A7-268B7CAA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7CFE-34EC-4E39-9573-08B5854E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5993-2011-4B12-B688-F09EE0E4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1EA9-B120-4867-9F57-E69AF120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82A0-A667-4436-AF65-BB08EB16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7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9BC9-121F-48E7-9459-F342AA1E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5DC3E-AE71-4325-B33E-7A4A1E38B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238F-E44A-45F7-A344-A8F039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9F7E-7CA6-43DF-AF66-76FD44B5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C07A-345F-45DF-9B7D-C2E356F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7472"/>
            <a:ext cx="8229600" cy="25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74523-339E-4715-9E91-6736CB7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0967-7D69-4B12-AF1E-4EF3BC0DF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02CD-59A1-445E-B1A6-0AEEE9E06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7BC3-0D95-42A8-BFA2-EE323BD75C3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8329-46A9-4C89-B34C-1909B848B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9E4F-A0B3-47AA-9152-979F9A4C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Arial"/>
              </a:rPr>
              <a:t>CS3003: Logic / Declarative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Times New Roman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00770E-E9DA-6C9C-EEAF-EA29AE3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3911281"/>
            <a:ext cx="609600" cy="609600"/>
          </a:xfrm>
          <a:prstGeom prst="rect">
            <a:avLst/>
          </a:prstGeom>
        </p:spPr>
      </p:pic>
      <p:pic>
        <p:nvPicPr>
          <p:cNvPr id="7" name="Picture 6" descr="Colored yarn balls and knitted textiles">
            <a:extLst>
              <a:ext uri="{FF2B5EF4-FFF2-40B4-BE49-F238E27FC236}">
                <a16:creationId xmlns:a16="http://schemas.microsoft.com/office/drawing/2014/main" id="{3DD90E5A-5A0E-A385-1979-C3E1ABB5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51" y="3924300"/>
            <a:ext cx="807312" cy="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Merge/3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28D9DE-F553-C008-3923-2F37FB737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merge([</a:t>
            </a:r>
            <a:r>
              <a:rPr lang="fr-FR" sz="2400" dirty="0" err="1"/>
              <a:t>X|Xs</a:t>
            </a:r>
            <a:r>
              <a:rPr lang="fr-FR" sz="2400" dirty="0"/>
              <a:t>], [</a:t>
            </a:r>
            <a:r>
              <a:rPr lang="fr-FR" sz="2400" dirty="0" err="1"/>
              <a:t>Y|Ys</a:t>
            </a:r>
            <a:r>
              <a:rPr lang="fr-FR" sz="2400" dirty="0"/>
              <a:t>], [</a:t>
            </a:r>
            <a:r>
              <a:rPr lang="fr-FR" sz="2400" dirty="0" err="1"/>
              <a:t>X|Zs</a:t>
            </a:r>
            <a:r>
              <a:rPr lang="fr-FR" sz="2400" dirty="0"/>
              <a:t>]) :- X&lt;Y, merge(</a:t>
            </a:r>
            <a:r>
              <a:rPr lang="fr-FR" sz="2400" dirty="0" err="1"/>
              <a:t>Xs</a:t>
            </a:r>
            <a:r>
              <a:rPr lang="fr-FR" sz="2400" dirty="0"/>
              <a:t>, [</a:t>
            </a:r>
            <a:r>
              <a:rPr lang="fr-FR" sz="2400" dirty="0" err="1"/>
              <a:t>Y|Ys</a:t>
            </a:r>
            <a:r>
              <a:rPr lang="fr-FR" sz="2400" dirty="0"/>
              <a:t>], </a:t>
            </a:r>
            <a:r>
              <a:rPr lang="fr-FR" sz="2400" dirty="0" err="1"/>
              <a:t>Zs</a:t>
            </a:r>
            <a:r>
              <a:rPr lang="fr-FR" sz="2400" dirty="0"/>
              <a:t>).</a:t>
            </a:r>
          </a:p>
          <a:p>
            <a:r>
              <a:rPr lang="fr-FR" sz="2400" dirty="0"/>
              <a:t>merge([</a:t>
            </a:r>
            <a:r>
              <a:rPr lang="fr-FR" sz="2400" dirty="0" err="1"/>
              <a:t>X|Xs</a:t>
            </a:r>
            <a:r>
              <a:rPr lang="fr-FR" sz="2400" dirty="0"/>
              <a:t>], [</a:t>
            </a:r>
            <a:r>
              <a:rPr lang="fr-FR" sz="2400" dirty="0" err="1"/>
              <a:t>Y|Ys</a:t>
            </a:r>
            <a:r>
              <a:rPr lang="fr-FR" sz="2400" dirty="0"/>
              <a:t>], [</a:t>
            </a:r>
            <a:r>
              <a:rPr lang="fr-FR" sz="2400" dirty="0" err="1"/>
              <a:t>X|Zs</a:t>
            </a:r>
            <a:r>
              <a:rPr lang="fr-FR" sz="2400" dirty="0"/>
              <a:t>]) :- X=:=Y, merge(</a:t>
            </a:r>
            <a:r>
              <a:rPr lang="fr-FR" sz="2400" dirty="0" err="1"/>
              <a:t>Xs</a:t>
            </a:r>
            <a:r>
              <a:rPr lang="fr-FR" sz="2400" dirty="0"/>
              <a:t>, Ys, </a:t>
            </a:r>
            <a:r>
              <a:rPr lang="fr-FR" sz="2400" dirty="0" err="1"/>
              <a:t>Zs</a:t>
            </a:r>
            <a:r>
              <a:rPr lang="fr-FR" sz="2400" dirty="0"/>
              <a:t>).</a:t>
            </a:r>
          </a:p>
          <a:p>
            <a:r>
              <a:rPr lang="fr-FR" sz="2400" dirty="0"/>
              <a:t>merge([</a:t>
            </a:r>
            <a:r>
              <a:rPr lang="fr-FR" sz="2400" dirty="0" err="1"/>
              <a:t>X|Xs</a:t>
            </a:r>
            <a:r>
              <a:rPr lang="fr-FR" sz="2400" dirty="0"/>
              <a:t>], [</a:t>
            </a:r>
            <a:r>
              <a:rPr lang="fr-FR" sz="2400" dirty="0" err="1"/>
              <a:t>Y|Ys</a:t>
            </a:r>
            <a:r>
              <a:rPr lang="fr-FR" sz="2400" dirty="0"/>
              <a:t>], [</a:t>
            </a:r>
            <a:r>
              <a:rPr lang="fr-FR" sz="2400" dirty="0" err="1"/>
              <a:t>Y|Zs</a:t>
            </a:r>
            <a:r>
              <a:rPr lang="fr-FR" sz="2400" dirty="0"/>
              <a:t>]) :- Y&lt;X, merge([</a:t>
            </a:r>
            <a:r>
              <a:rPr lang="fr-FR" sz="2400" dirty="0" err="1"/>
              <a:t>X|Xs</a:t>
            </a:r>
            <a:r>
              <a:rPr lang="fr-FR" sz="2400" dirty="0"/>
              <a:t>], Ys, </a:t>
            </a:r>
            <a:r>
              <a:rPr lang="fr-FR" sz="2400" dirty="0" err="1"/>
              <a:t>Zs</a:t>
            </a:r>
            <a:r>
              <a:rPr lang="fr-FR" sz="2400" dirty="0"/>
              <a:t>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7918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Merge/3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B25817F-2F10-EF4C-E772-705238E31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088" y="1497012"/>
            <a:ext cx="6731884" cy="2946697"/>
          </a:xfrm>
        </p:spPr>
      </p:pic>
    </p:spTree>
    <p:extLst>
      <p:ext uri="{BB962C8B-B14F-4D97-AF65-F5344CB8AC3E}">
        <p14:creationId xmlns:p14="http://schemas.microsoft.com/office/powerpoint/2010/main" val="7240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Merge/3 - cut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BE34A-89E4-0BD9-DDF5-06CCE80DB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merge([X|Xs], [Y|Ys], [X|Zs]) :- X&lt;Y, !, merge(</a:t>
            </a:r>
            <a:r>
              <a:rPr lang="en-IN" dirty="0" err="1"/>
              <a:t>Xs</a:t>
            </a:r>
            <a:r>
              <a:rPr lang="en-IN" dirty="0"/>
              <a:t>, [Y|Ys], Zs).</a:t>
            </a:r>
          </a:p>
          <a:p>
            <a:r>
              <a:rPr lang="en-IN" dirty="0"/>
              <a:t>merge([X|Xs], [Y|Ys], [X|Zs]) :- X=:=Y, !, merge(</a:t>
            </a:r>
            <a:r>
              <a:rPr lang="en-IN" dirty="0" err="1"/>
              <a:t>Xs</a:t>
            </a:r>
            <a:r>
              <a:rPr lang="en-IN" dirty="0"/>
              <a:t>, Ys, Zs).</a:t>
            </a:r>
          </a:p>
          <a:p>
            <a:r>
              <a:rPr lang="en-IN" dirty="0"/>
              <a:t>merge([X|Xs], [Y|Ys], [Y|Zs]) :- Y&lt;X, !, merge([X|Xs], Ys, Zs).</a:t>
            </a:r>
          </a:p>
          <a:p>
            <a:r>
              <a:rPr lang="en-IN" dirty="0"/>
              <a:t>merge(</a:t>
            </a:r>
            <a:r>
              <a:rPr lang="en-IN" dirty="0" err="1"/>
              <a:t>Xs</a:t>
            </a:r>
            <a:r>
              <a:rPr lang="en-IN" dirty="0"/>
              <a:t>, [], </a:t>
            </a:r>
            <a:r>
              <a:rPr lang="en-IN" dirty="0" err="1"/>
              <a:t>Xs</a:t>
            </a:r>
            <a:r>
              <a:rPr lang="en-IN" dirty="0"/>
              <a:t>) :- !.</a:t>
            </a:r>
          </a:p>
          <a:p>
            <a:r>
              <a:rPr lang="en-IN" dirty="0"/>
              <a:t>merge([], Ys, Ys) :- !.</a:t>
            </a:r>
          </a:p>
        </p:txBody>
      </p:sp>
    </p:spTree>
    <p:extLst>
      <p:ext uri="{BB962C8B-B14F-4D97-AF65-F5344CB8AC3E}">
        <p14:creationId xmlns:p14="http://schemas.microsoft.com/office/powerpoint/2010/main" val="3028057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Merge/3 - cut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2DBC37B-E352-4CA4-BDDB-DBFED5D92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589" y="1528858"/>
            <a:ext cx="6650822" cy="2911214"/>
          </a:xfrm>
        </p:spPr>
      </p:pic>
    </p:spTree>
    <p:extLst>
      <p:ext uri="{BB962C8B-B14F-4D97-AF65-F5344CB8AC3E}">
        <p14:creationId xmlns:p14="http://schemas.microsoft.com/office/powerpoint/2010/main" val="47292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bsort</a:t>
            </a:r>
            <a:r>
              <a:rPr lang="en-IN" dirty="0"/>
              <a:t>/2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569F9-2DE8-788E-5299-00FEDD492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bsort</a:t>
            </a:r>
            <a:r>
              <a:rPr lang="en-US" dirty="0"/>
              <a:t>(Unsorted, Sorted):-</a:t>
            </a:r>
          </a:p>
          <a:p>
            <a:r>
              <a:rPr lang="en-US" dirty="0"/>
              <a:t>  append(Left, [A, B | Right], Unsorted),</a:t>
            </a:r>
          </a:p>
          <a:p>
            <a:r>
              <a:rPr lang="en-US" dirty="0"/>
              <a:t>  B&lt;A,</a:t>
            </a:r>
          </a:p>
          <a:p>
            <a:r>
              <a:rPr lang="en-US" dirty="0"/>
              <a:t>  append(Left, [B, A | Right], </a:t>
            </a:r>
            <a:r>
              <a:rPr lang="en-US" dirty="0" err="1"/>
              <a:t>MoreSorted</a:t>
            </a:r>
            <a:r>
              <a:rPr lang="en-US" dirty="0"/>
              <a:t>),</a:t>
            </a:r>
          </a:p>
          <a:p>
            <a:r>
              <a:rPr lang="en-US" dirty="0"/>
              <a:t>  </a:t>
            </a:r>
            <a:r>
              <a:rPr lang="en-US" dirty="0" err="1"/>
              <a:t>bsort</a:t>
            </a:r>
            <a:r>
              <a:rPr lang="en-US" dirty="0"/>
              <a:t>(</a:t>
            </a:r>
            <a:r>
              <a:rPr lang="en-US" dirty="0" err="1"/>
              <a:t>MoreSorted</a:t>
            </a:r>
            <a:r>
              <a:rPr lang="en-US" dirty="0"/>
              <a:t>, Sorted).</a:t>
            </a:r>
          </a:p>
          <a:p>
            <a:r>
              <a:rPr lang="en-US" dirty="0" err="1"/>
              <a:t>bsort</a:t>
            </a:r>
            <a:r>
              <a:rPr lang="en-US" dirty="0"/>
              <a:t>(Sorted, Sorted).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355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bsort</a:t>
            </a:r>
            <a:r>
              <a:rPr lang="en-IN" dirty="0"/>
              <a:t>/2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2E481A-B9CA-B4AB-BB5C-81DCDAE22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224" y="1497013"/>
            <a:ext cx="6754751" cy="2956706"/>
          </a:xfrm>
        </p:spPr>
      </p:pic>
    </p:spTree>
    <p:extLst>
      <p:ext uri="{BB962C8B-B14F-4D97-AF65-F5344CB8AC3E}">
        <p14:creationId xmlns:p14="http://schemas.microsoft.com/office/powerpoint/2010/main" val="335114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bsort</a:t>
            </a:r>
            <a:r>
              <a:rPr lang="en-IN" dirty="0"/>
              <a:t>/2 - cut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569F9-2DE8-788E-5299-00FEDD492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bsort</a:t>
            </a:r>
            <a:r>
              <a:rPr lang="en-US" dirty="0"/>
              <a:t>(Unsorted, Sorted):-</a:t>
            </a:r>
          </a:p>
          <a:p>
            <a:r>
              <a:rPr lang="en-US" dirty="0"/>
              <a:t>  append(Left, [A, B | Right], Unsorted),</a:t>
            </a:r>
          </a:p>
          <a:p>
            <a:r>
              <a:rPr lang="en-US" dirty="0"/>
              <a:t>  B&lt;A, !,</a:t>
            </a:r>
          </a:p>
          <a:p>
            <a:r>
              <a:rPr lang="en-US" dirty="0"/>
              <a:t>  append(Left, [B, A | Right], </a:t>
            </a:r>
            <a:r>
              <a:rPr lang="en-US" dirty="0" err="1"/>
              <a:t>MoreSorted</a:t>
            </a:r>
            <a:r>
              <a:rPr lang="en-US" dirty="0"/>
              <a:t>),</a:t>
            </a:r>
          </a:p>
          <a:p>
            <a:r>
              <a:rPr lang="en-US" dirty="0"/>
              <a:t>  </a:t>
            </a:r>
            <a:r>
              <a:rPr lang="en-US" dirty="0" err="1"/>
              <a:t>bsort</a:t>
            </a:r>
            <a:r>
              <a:rPr lang="en-US" dirty="0"/>
              <a:t>(</a:t>
            </a:r>
            <a:r>
              <a:rPr lang="en-US" dirty="0" err="1"/>
              <a:t>MoreSorted</a:t>
            </a:r>
            <a:r>
              <a:rPr lang="en-US" dirty="0"/>
              <a:t>, Sorted).</a:t>
            </a:r>
          </a:p>
          <a:p>
            <a:r>
              <a:rPr lang="en-US" dirty="0" err="1"/>
              <a:t>bsort</a:t>
            </a:r>
            <a:r>
              <a:rPr lang="en-US" dirty="0"/>
              <a:t>(Sorted, Sorted).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9228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Fundamentals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569F9-2DE8-788E-5299-00FEDD492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∀x (P(x) → Fan(x, bearcats))</a:t>
            </a:r>
          </a:p>
          <a:p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∃y (P(y) ∧ </a:t>
            </a:r>
            <a:r>
              <a:rPr lang="es-ES" b="0" i="0" dirty="0" err="1">
                <a:solidFill>
                  <a:srgbClr val="374151"/>
                </a:solidFill>
                <a:effectLst/>
                <a:latin typeface="Söhne"/>
              </a:rPr>
              <a:t>Speaks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(y, </a:t>
            </a:r>
            <a:r>
              <a:rPr lang="es-ES" b="0" i="0" dirty="0" err="1">
                <a:solidFill>
                  <a:srgbClr val="374151"/>
                </a:solidFill>
                <a:effectLst/>
                <a:latin typeface="Söhne"/>
              </a:rPr>
              <a:t>Russian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))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811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Append/3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5C5FCA-DA5D-51CA-551E-A879A39E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append([1,2], [</a:t>
            </a:r>
            <a:r>
              <a:rPr lang="en-US" dirty="0" err="1"/>
              <a:t>a,b</a:t>
            </a:r>
            <a:r>
              <a:rPr lang="en-US" dirty="0"/>
              <a:t>], [1,2,a,b]).</a:t>
            </a:r>
          </a:p>
          <a:p>
            <a:r>
              <a:rPr lang="en-US" dirty="0"/>
              <a:t>append([1,2], [</a:t>
            </a:r>
            <a:r>
              <a:rPr lang="en-US" dirty="0" err="1"/>
              <a:t>a,b</a:t>
            </a:r>
            <a:r>
              <a:rPr lang="en-US" dirty="0"/>
              <a:t>], [1,a,b]).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074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Append/3 - query success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B0726B3-B79F-1F5E-A8F1-AA66938F2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827" y="1465167"/>
            <a:ext cx="4099145" cy="3584427"/>
          </a:xfrm>
        </p:spPr>
      </p:pic>
    </p:spTree>
    <p:extLst>
      <p:ext uri="{BB962C8B-B14F-4D97-AF65-F5344CB8AC3E}">
        <p14:creationId xmlns:p14="http://schemas.microsoft.com/office/powerpoint/2010/main" val="384434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Append/3 - query failure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42CABC-B198-47C3-6292-7D90BD3E2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005" y="1497012"/>
            <a:ext cx="5205990" cy="3067137"/>
          </a:xfrm>
        </p:spPr>
      </p:pic>
    </p:spTree>
    <p:extLst>
      <p:ext uri="{BB962C8B-B14F-4D97-AF65-F5344CB8AC3E}">
        <p14:creationId xmlns:p14="http://schemas.microsoft.com/office/powerpoint/2010/main" val="11867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Prefix/2 and Suffix/2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5C5FCA-DA5D-51CA-551E-A879A39E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79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Prefix/2 and Suffix/2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5C5FCA-DA5D-51CA-551E-A879A39E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about using the power of append?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688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Permute/2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5C5FCA-DA5D-51CA-551E-A879A39E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432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Permute/2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9A8A6A-B4E9-2493-8DCD-6600CCECC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710" y="1433324"/>
            <a:ext cx="4780923" cy="3586990"/>
          </a:xfrm>
        </p:spPr>
      </p:pic>
    </p:spTree>
    <p:extLst>
      <p:ext uri="{BB962C8B-B14F-4D97-AF65-F5344CB8AC3E}">
        <p14:creationId xmlns:p14="http://schemas.microsoft.com/office/powerpoint/2010/main" val="36448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Merge/3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28D9DE-F553-C008-3923-2F37FB737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merge(</a:t>
            </a:r>
            <a:r>
              <a:rPr lang="fr-FR" dirty="0" err="1"/>
              <a:t>Xs</a:t>
            </a:r>
            <a:r>
              <a:rPr lang="fr-FR" dirty="0"/>
              <a:t>, [], </a:t>
            </a:r>
            <a:r>
              <a:rPr lang="fr-FR" dirty="0" err="1"/>
              <a:t>Xs</a:t>
            </a:r>
            <a:r>
              <a:rPr lang="fr-FR" dirty="0"/>
              <a:t>).</a:t>
            </a:r>
          </a:p>
          <a:p>
            <a:r>
              <a:rPr lang="fr-FR" dirty="0"/>
              <a:t>merge([], Ys, Ys).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609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3892</TotalTime>
  <Words>462</Words>
  <Application>Microsoft Office PowerPoint</Application>
  <PresentationFormat>On-screen Show (16:9)</PresentationFormat>
  <Paragraphs>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Söhne</vt:lpstr>
      <vt:lpstr>Times New Roman</vt:lpstr>
      <vt:lpstr>Office Theme</vt:lpstr>
      <vt:lpstr>Office Theme</vt:lpstr>
      <vt:lpstr>CS3003: Logic / Declarative Programming</vt:lpstr>
      <vt:lpstr>Append/3</vt:lpstr>
      <vt:lpstr>Append/3 - query success</vt:lpstr>
      <vt:lpstr>Append/3 - query failure</vt:lpstr>
      <vt:lpstr>Prefix/2 and Suffix/2</vt:lpstr>
      <vt:lpstr>Prefix/2 and Suffix/2</vt:lpstr>
      <vt:lpstr>Permute/2</vt:lpstr>
      <vt:lpstr>Permute/2</vt:lpstr>
      <vt:lpstr>Merge/3</vt:lpstr>
      <vt:lpstr>Merge/3</vt:lpstr>
      <vt:lpstr>Merge/3</vt:lpstr>
      <vt:lpstr>Merge/3 - cut</vt:lpstr>
      <vt:lpstr>Merge/3 - cut</vt:lpstr>
      <vt:lpstr>bsort/2</vt:lpstr>
      <vt:lpstr>bsort/2</vt:lpstr>
      <vt:lpstr>bsort/2 - cut</vt:lpstr>
      <vt:lpstr>Fundamentals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cp:lastModifiedBy>Hrishikesh Bhide</cp:lastModifiedBy>
  <cp:revision>715</cp:revision>
  <cp:lastPrinted>2022-08-31T14:04:55Z</cp:lastPrinted>
  <dcterms:created xsi:type="dcterms:W3CDTF">2010-04-12T23:12:02Z</dcterms:created>
  <dcterms:modified xsi:type="dcterms:W3CDTF">2023-07-27T16:34:45Z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